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7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3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9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9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15D3-B1D7-4956-A2F3-87CB44BA9B0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3EDD-7866-4335-819B-17AA3497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Sound Pre-questions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3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 </a:t>
            </a:r>
            <a:r>
              <a:rPr lang="en-US" sz="3600" dirty="0"/>
              <a:t>what state of matter do sound waves generally travel at the fastest speeds</a:t>
            </a:r>
            <a:r>
              <a:rPr lang="en-US" sz="3600" dirty="0" smtClean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Solid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Liquid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gas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7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dirty="0"/>
              <a:t>The speed of sound in air is faster when the temperature is </a:t>
            </a:r>
            <a:endParaRPr lang="en-US" sz="36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warmer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Colder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…temperature makes no difference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4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600" dirty="0"/>
              <a:t>Sound is </a:t>
            </a:r>
            <a:r>
              <a:rPr lang="en-US" sz="3600" dirty="0" smtClean="0"/>
              <a:t>a(n) </a:t>
            </a:r>
            <a:r>
              <a:rPr lang="en-US" sz="3600" dirty="0"/>
              <a:t>______________ wave caused by vibrations of matter.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transverse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longitudinal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electromagnetic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4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3600" b="1" dirty="0"/>
              <a:t>True or False:</a:t>
            </a:r>
            <a:r>
              <a:rPr lang="en-US" sz="3600" dirty="0"/>
              <a:t> Sound waves can travel from the earth to the moon.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3600" dirty="0"/>
              <a:t>What is the pitch of a sound wave that has a wavelength of 0.75 m? It is a warm day and sound travels at about 350 m/s.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262.5 Hz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466.7 Hz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0.002 Hz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2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6"/>
            </a:pPr>
            <a:r>
              <a:rPr lang="en-US" sz="3600" dirty="0"/>
              <a:t>You are listening to music on the radio but it is hard to hear, so you turn up the volume. What part of the sound wave changes?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wavelength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frequency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amplitude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speed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4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Sound Pre-questions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Teters</dc:creator>
  <cp:lastModifiedBy>Michael Teters</cp:lastModifiedBy>
  <cp:revision>2</cp:revision>
  <dcterms:created xsi:type="dcterms:W3CDTF">2016-11-28T13:40:03Z</dcterms:created>
  <dcterms:modified xsi:type="dcterms:W3CDTF">2016-11-28T13:41:07Z</dcterms:modified>
</cp:coreProperties>
</file>